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42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80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7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775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01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38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155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14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4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61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15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F6539-1EFB-4B59-934A-EA56BC9FD6BB}" type="datetimeFigureOut">
              <a:rPr lang="zh-TW" altLang="en-US" smtClean="0"/>
              <a:t>2014/2/2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00DFA-64AC-45FF-B20C-CA268015DE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66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人的捨本逐末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463923" y="692696"/>
            <a:ext cx="8083394" cy="6147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98369" y="3867758"/>
            <a:ext cx="1150437" cy="25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人生不滿足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346516" y="2006721"/>
            <a:ext cx="926595" cy="25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名利追求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pSp>
        <p:nvGrpSpPr>
          <p:cNvPr id="1025" name="群組 1024"/>
          <p:cNvGrpSpPr/>
          <p:nvPr/>
        </p:nvGrpSpPr>
        <p:grpSpPr>
          <a:xfrm>
            <a:off x="2049258" y="2077515"/>
            <a:ext cx="1002944" cy="1947544"/>
            <a:chOff x="4448176" y="1931988"/>
            <a:chExt cx="917575" cy="1760538"/>
          </a:xfrm>
        </p:grpSpPr>
        <p:sp>
          <p:nvSpPr>
            <p:cNvPr id="8" name="Arc 8"/>
            <p:cNvSpPr>
              <a:spLocks/>
            </p:cNvSpPr>
            <p:nvPr/>
          </p:nvSpPr>
          <p:spPr bwMode="auto">
            <a:xfrm>
              <a:off x="4448176" y="2017713"/>
              <a:ext cx="917575" cy="1674813"/>
            </a:xfrm>
            <a:custGeom>
              <a:avLst/>
              <a:gdLst>
                <a:gd name="G0" fmla="+- 0 0 0"/>
                <a:gd name="G1" fmla="+- 18984 0 0"/>
                <a:gd name="G2" fmla="+- 21600 0 0"/>
                <a:gd name="T0" fmla="*/ 10304 w 21600"/>
                <a:gd name="T1" fmla="*/ 0 h 39412"/>
                <a:gd name="T2" fmla="*/ 7019 w 21600"/>
                <a:gd name="T3" fmla="*/ 39412 h 39412"/>
                <a:gd name="T4" fmla="*/ 0 w 21600"/>
                <a:gd name="T5" fmla="*/ 18984 h 39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12" fill="none" extrusionOk="0">
                  <a:moveTo>
                    <a:pt x="10303" y="0"/>
                  </a:moveTo>
                  <a:cubicBezTo>
                    <a:pt x="17265" y="3778"/>
                    <a:pt x="21600" y="11063"/>
                    <a:pt x="21600" y="18984"/>
                  </a:cubicBezTo>
                  <a:cubicBezTo>
                    <a:pt x="21600" y="28208"/>
                    <a:pt x="15742" y="36414"/>
                    <a:pt x="7018" y="39411"/>
                  </a:cubicBezTo>
                </a:path>
                <a:path w="21600" h="39412" stroke="0" extrusionOk="0">
                  <a:moveTo>
                    <a:pt x="10303" y="0"/>
                  </a:moveTo>
                  <a:cubicBezTo>
                    <a:pt x="17265" y="3778"/>
                    <a:pt x="21600" y="11063"/>
                    <a:pt x="21600" y="18984"/>
                  </a:cubicBezTo>
                  <a:cubicBezTo>
                    <a:pt x="21600" y="28208"/>
                    <a:pt x="15742" y="36414"/>
                    <a:pt x="7018" y="39411"/>
                  </a:cubicBezTo>
                  <a:lnTo>
                    <a:pt x="0" y="18984"/>
                  </a:lnTo>
                  <a:close/>
                </a:path>
              </a:pathLst>
            </a:custGeom>
            <a:noFill/>
            <a:ln w="7778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608513" y="1931988"/>
              <a:ext cx="307975" cy="166688"/>
            </a:xfrm>
            <a:custGeom>
              <a:avLst/>
              <a:gdLst>
                <a:gd name="T0" fmla="*/ 0 w 194"/>
                <a:gd name="T1" fmla="*/ 0 h 105"/>
                <a:gd name="T2" fmla="*/ 162 w 194"/>
                <a:gd name="T3" fmla="*/ 105 h 105"/>
                <a:gd name="T4" fmla="*/ 194 w 194"/>
                <a:gd name="T5" fmla="*/ 0 h 105"/>
                <a:gd name="T6" fmla="*/ 0 w 194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" h="105">
                  <a:moveTo>
                    <a:pt x="0" y="0"/>
                  </a:moveTo>
                  <a:lnTo>
                    <a:pt x="162" y="105"/>
                  </a:lnTo>
                  <a:lnTo>
                    <a:pt x="19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787901" y="2073275"/>
              <a:ext cx="2317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1027" name="群組 1026"/>
          <p:cNvGrpSpPr/>
          <p:nvPr/>
        </p:nvGrpSpPr>
        <p:grpSpPr>
          <a:xfrm>
            <a:off x="445143" y="2069949"/>
            <a:ext cx="989063" cy="1908910"/>
            <a:chOff x="3068638" y="1963738"/>
            <a:chExt cx="904875" cy="1725613"/>
          </a:xfrm>
        </p:grpSpPr>
        <p:sp>
          <p:nvSpPr>
            <p:cNvPr id="11" name="Arc 11"/>
            <p:cNvSpPr>
              <a:spLocks/>
            </p:cNvSpPr>
            <p:nvPr/>
          </p:nvSpPr>
          <p:spPr bwMode="auto">
            <a:xfrm>
              <a:off x="3068638" y="1963738"/>
              <a:ext cx="904875" cy="1647825"/>
            </a:xfrm>
            <a:custGeom>
              <a:avLst/>
              <a:gdLst>
                <a:gd name="G0" fmla="+- 21600 0 0"/>
                <a:gd name="G1" fmla="+- 20828 0 0"/>
                <a:gd name="G2" fmla="+- 21600 0 0"/>
                <a:gd name="T0" fmla="*/ 10442 w 21600"/>
                <a:gd name="T1" fmla="*/ 39323 h 39323"/>
                <a:gd name="T2" fmla="*/ 15878 w 21600"/>
                <a:gd name="T3" fmla="*/ 0 h 39323"/>
                <a:gd name="T4" fmla="*/ 21600 w 21600"/>
                <a:gd name="T5" fmla="*/ 20828 h 39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323" fill="none" extrusionOk="0">
                  <a:moveTo>
                    <a:pt x="10442" y="39322"/>
                  </a:moveTo>
                  <a:cubicBezTo>
                    <a:pt x="3961" y="35413"/>
                    <a:pt x="0" y="28396"/>
                    <a:pt x="0" y="20828"/>
                  </a:cubicBezTo>
                  <a:cubicBezTo>
                    <a:pt x="-1" y="11102"/>
                    <a:pt x="6499" y="2576"/>
                    <a:pt x="15877" y="-1"/>
                  </a:cubicBezTo>
                </a:path>
                <a:path w="21600" h="39323" stroke="0" extrusionOk="0">
                  <a:moveTo>
                    <a:pt x="10442" y="39322"/>
                  </a:moveTo>
                  <a:cubicBezTo>
                    <a:pt x="3961" y="35413"/>
                    <a:pt x="0" y="28396"/>
                    <a:pt x="0" y="20828"/>
                  </a:cubicBezTo>
                  <a:cubicBezTo>
                    <a:pt x="-1" y="11102"/>
                    <a:pt x="6499" y="2576"/>
                    <a:pt x="15877" y="-1"/>
                  </a:cubicBezTo>
                  <a:lnTo>
                    <a:pt x="21600" y="20828"/>
                  </a:lnTo>
                  <a:close/>
                </a:path>
              </a:pathLst>
            </a:custGeom>
            <a:noFill/>
            <a:ln w="1270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3479801" y="3560763"/>
              <a:ext cx="192088" cy="128588"/>
            </a:xfrm>
            <a:custGeom>
              <a:avLst/>
              <a:gdLst>
                <a:gd name="T0" fmla="*/ 121 w 121"/>
                <a:gd name="T1" fmla="*/ 81 h 81"/>
                <a:gd name="T2" fmla="*/ 24 w 121"/>
                <a:gd name="T3" fmla="*/ 0 h 81"/>
                <a:gd name="T4" fmla="*/ 0 w 121"/>
                <a:gd name="T5" fmla="*/ 65 h 81"/>
                <a:gd name="T6" fmla="*/ 121 w 121"/>
                <a:gd name="T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81">
                  <a:moveTo>
                    <a:pt x="121" y="81"/>
                  </a:moveTo>
                  <a:lnTo>
                    <a:pt x="24" y="0"/>
                  </a:lnTo>
                  <a:lnTo>
                    <a:pt x="0" y="65"/>
                  </a:lnTo>
                  <a:lnTo>
                    <a:pt x="121" y="81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517901" y="3355975"/>
              <a:ext cx="2317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-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349170" y="5989606"/>
            <a:ext cx="1025503" cy="25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重生更新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pSp>
        <p:nvGrpSpPr>
          <p:cNvPr id="1029" name="群組 1028"/>
          <p:cNvGrpSpPr/>
          <p:nvPr/>
        </p:nvGrpSpPr>
        <p:grpSpPr>
          <a:xfrm>
            <a:off x="2041449" y="4137048"/>
            <a:ext cx="1018562" cy="1961593"/>
            <a:chOff x="4384676" y="3790950"/>
            <a:chExt cx="931863" cy="1773238"/>
          </a:xfrm>
        </p:grpSpPr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4595813" y="5461000"/>
              <a:ext cx="179388" cy="103188"/>
            </a:xfrm>
            <a:custGeom>
              <a:avLst/>
              <a:gdLst>
                <a:gd name="T0" fmla="*/ 0 w 113"/>
                <a:gd name="T1" fmla="*/ 65 h 65"/>
                <a:gd name="T2" fmla="*/ 113 w 113"/>
                <a:gd name="T3" fmla="*/ 56 h 65"/>
                <a:gd name="T4" fmla="*/ 97 w 113"/>
                <a:gd name="T5" fmla="*/ 0 h 65"/>
                <a:gd name="T6" fmla="*/ 0 w 113"/>
                <a:gd name="T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65">
                  <a:moveTo>
                    <a:pt x="0" y="65"/>
                  </a:moveTo>
                  <a:lnTo>
                    <a:pt x="113" y="56"/>
                  </a:lnTo>
                  <a:lnTo>
                    <a:pt x="97" y="0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1028" name="群組 1027"/>
            <p:cNvGrpSpPr/>
            <p:nvPr/>
          </p:nvGrpSpPr>
          <p:grpSpPr>
            <a:xfrm>
              <a:off x="4384676" y="3790950"/>
              <a:ext cx="931863" cy="1706563"/>
              <a:chOff x="4384676" y="3790950"/>
              <a:chExt cx="931863" cy="1706563"/>
            </a:xfrm>
          </p:grpSpPr>
          <p:sp>
            <p:nvSpPr>
              <p:cNvPr id="15" name="Arc 15"/>
              <p:cNvSpPr>
                <a:spLocks/>
              </p:cNvSpPr>
              <p:nvPr/>
            </p:nvSpPr>
            <p:spPr bwMode="auto">
              <a:xfrm>
                <a:off x="4384676" y="3790950"/>
                <a:ext cx="931863" cy="1706563"/>
              </a:xfrm>
              <a:custGeom>
                <a:avLst/>
                <a:gdLst>
                  <a:gd name="G0" fmla="+- 0 0 0"/>
                  <a:gd name="G1" fmla="+- 19861 0 0"/>
                  <a:gd name="G2" fmla="+- 21600 0 0"/>
                  <a:gd name="T0" fmla="*/ 8491 w 21600"/>
                  <a:gd name="T1" fmla="*/ 0 h 39608"/>
                  <a:gd name="T2" fmla="*/ 8752 w 21600"/>
                  <a:gd name="T3" fmla="*/ 39608 h 39608"/>
                  <a:gd name="T4" fmla="*/ 0 w 21600"/>
                  <a:gd name="T5" fmla="*/ 19861 h 39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9608" fill="none" extrusionOk="0">
                    <a:moveTo>
                      <a:pt x="8491" y="-1"/>
                    </a:moveTo>
                    <a:cubicBezTo>
                      <a:pt x="16442" y="3399"/>
                      <a:pt x="21600" y="11213"/>
                      <a:pt x="21600" y="19861"/>
                    </a:cubicBezTo>
                    <a:cubicBezTo>
                      <a:pt x="21600" y="28405"/>
                      <a:pt x="16563" y="36146"/>
                      <a:pt x="8752" y="39608"/>
                    </a:cubicBezTo>
                  </a:path>
                  <a:path w="21600" h="39608" stroke="0" extrusionOk="0">
                    <a:moveTo>
                      <a:pt x="8491" y="-1"/>
                    </a:moveTo>
                    <a:cubicBezTo>
                      <a:pt x="16442" y="3399"/>
                      <a:pt x="21600" y="11213"/>
                      <a:pt x="21600" y="19861"/>
                    </a:cubicBezTo>
                    <a:cubicBezTo>
                      <a:pt x="21600" y="28405"/>
                      <a:pt x="16563" y="36146"/>
                      <a:pt x="8752" y="39608"/>
                    </a:cubicBezTo>
                    <a:lnTo>
                      <a:pt x="0" y="19861"/>
                    </a:lnTo>
                    <a:close/>
                  </a:path>
                </a:pathLst>
              </a:cu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6" name="Line 16"/>
              <p:cNvSpPr>
                <a:spLocks noChangeShapeType="1"/>
              </p:cNvSpPr>
              <p:nvPr/>
            </p:nvSpPr>
            <p:spPr bwMode="auto">
              <a:xfrm flipV="1">
                <a:off x="4967288" y="3921125"/>
                <a:ext cx="257175" cy="230188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7" name="Line 17"/>
              <p:cNvSpPr>
                <a:spLocks noChangeShapeType="1"/>
              </p:cNvSpPr>
              <p:nvPr/>
            </p:nvSpPr>
            <p:spPr bwMode="auto">
              <a:xfrm flipV="1">
                <a:off x="4992688" y="3946525"/>
                <a:ext cx="257175" cy="230188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9" name="Rectangle 19"/>
              <p:cNvSpPr>
                <a:spLocks noChangeArrowheads="1"/>
              </p:cNvSpPr>
              <p:nvPr/>
            </p:nvSpPr>
            <p:spPr bwMode="auto">
              <a:xfrm>
                <a:off x="4659313" y="5229225"/>
                <a:ext cx="231775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  <a:cs typeface="新細明體" pitchFamily="18" charset="-12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zh-TW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標楷體" pitchFamily="65" charset="-120"/>
                    <a:ea typeface="標楷體" pitchFamily="65" charset="-120"/>
                    <a:cs typeface="新細明體" pitchFamily="18" charset="-120"/>
                  </a:rPr>
                  <a:t>+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</p:grpSp>
      </p:grpSp>
      <p:grpSp>
        <p:nvGrpSpPr>
          <p:cNvPr id="1024" name="群組 1023"/>
          <p:cNvGrpSpPr/>
          <p:nvPr/>
        </p:nvGrpSpPr>
        <p:grpSpPr>
          <a:xfrm>
            <a:off x="445143" y="4057182"/>
            <a:ext cx="1046325" cy="2054669"/>
            <a:chOff x="2952751" y="3714750"/>
            <a:chExt cx="957263" cy="1857376"/>
          </a:xfrm>
        </p:grpSpPr>
        <p:sp>
          <p:nvSpPr>
            <p:cNvPr id="20" name="Arc 20"/>
            <p:cNvSpPr>
              <a:spLocks/>
            </p:cNvSpPr>
            <p:nvPr/>
          </p:nvSpPr>
          <p:spPr bwMode="auto">
            <a:xfrm>
              <a:off x="2952751" y="3836988"/>
              <a:ext cx="957263" cy="1735138"/>
            </a:xfrm>
            <a:custGeom>
              <a:avLst/>
              <a:gdLst>
                <a:gd name="G0" fmla="+- 21600 0 0"/>
                <a:gd name="G1" fmla="+- 17994 0 0"/>
                <a:gd name="G2" fmla="+- 21600 0 0"/>
                <a:gd name="T0" fmla="*/ 17391 w 21600"/>
                <a:gd name="T1" fmla="*/ 39180 h 39180"/>
                <a:gd name="T2" fmla="*/ 9651 w 21600"/>
                <a:gd name="T3" fmla="*/ 0 h 39180"/>
                <a:gd name="T4" fmla="*/ 21600 w 21600"/>
                <a:gd name="T5" fmla="*/ 17994 h 39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180" fill="none" extrusionOk="0">
                  <a:moveTo>
                    <a:pt x="17391" y="39179"/>
                  </a:moveTo>
                  <a:cubicBezTo>
                    <a:pt x="7281" y="37171"/>
                    <a:pt x="0" y="28300"/>
                    <a:pt x="0" y="17994"/>
                  </a:cubicBezTo>
                  <a:cubicBezTo>
                    <a:pt x="-1" y="10758"/>
                    <a:pt x="3623" y="4002"/>
                    <a:pt x="9651" y="0"/>
                  </a:cubicBezTo>
                </a:path>
                <a:path w="21600" h="39180" stroke="0" extrusionOk="0">
                  <a:moveTo>
                    <a:pt x="17391" y="39179"/>
                  </a:moveTo>
                  <a:cubicBezTo>
                    <a:pt x="7281" y="37171"/>
                    <a:pt x="0" y="28300"/>
                    <a:pt x="0" y="17994"/>
                  </a:cubicBezTo>
                  <a:cubicBezTo>
                    <a:pt x="-1" y="10758"/>
                    <a:pt x="3623" y="4002"/>
                    <a:pt x="9651" y="0"/>
                  </a:cubicBezTo>
                  <a:lnTo>
                    <a:pt x="21600" y="17994"/>
                  </a:lnTo>
                  <a:close/>
                </a:path>
              </a:pathLst>
            </a:custGeom>
            <a:noFill/>
            <a:ln w="7778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3351213" y="3714750"/>
              <a:ext cx="320675" cy="193675"/>
            </a:xfrm>
            <a:custGeom>
              <a:avLst/>
              <a:gdLst>
                <a:gd name="T0" fmla="*/ 202 w 202"/>
                <a:gd name="T1" fmla="*/ 0 h 122"/>
                <a:gd name="T2" fmla="*/ 0 w 202"/>
                <a:gd name="T3" fmla="*/ 17 h 122"/>
                <a:gd name="T4" fmla="*/ 40 w 202"/>
                <a:gd name="T5" fmla="*/ 122 h 122"/>
                <a:gd name="T6" fmla="*/ 202 w 202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" h="122">
                  <a:moveTo>
                    <a:pt x="202" y="0"/>
                  </a:moveTo>
                  <a:lnTo>
                    <a:pt x="0" y="17"/>
                  </a:lnTo>
                  <a:lnTo>
                    <a:pt x="40" y="122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3389313" y="3883025"/>
              <a:ext cx="2317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-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3834186" y="3854051"/>
            <a:ext cx="1603323" cy="25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智慧和啟示的靈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2224512" y="1894924"/>
            <a:ext cx="2580240" cy="1980910"/>
            <a:chOff x="4454526" y="1752600"/>
            <a:chExt cx="2360613" cy="1790700"/>
          </a:xfrm>
        </p:grpSpPr>
        <p:sp>
          <p:nvSpPr>
            <p:cNvPr id="24" name="Arc 24"/>
            <p:cNvSpPr>
              <a:spLocks/>
            </p:cNvSpPr>
            <p:nvPr/>
          </p:nvSpPr>
          <p:spPr bwMode="auto">
            <a:xfrm>
              <a:off x="4454526" y="1752600"/>
              <a:ext cx="2270125" cy="1790700"/>
            </a:xfrm>
            <a:custGeom>
              <a:avLst/>
              <a:gdLst>
                <a:gd name="G0" fmla="+- 6136 0 0"/>
                <a:gd name="G1" fmla="+- 21600 0 0"/>
                <a:gd name="G2" fmla="+- 21600 0 0"/>
                <a:gd name="T0" fmla="*/ 0 w 27398"/>
                <a:gd name="T1" fmla="*/ 890 h 21600"/>
                <a:gd name="T2" fmla="*/ 27398 w 27398"/>
                <a:gd name="T3" fmla="*/ 17792 h 21600"/>
                <a:gd name="T4" fmla="*/ 6136 w 2739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98" h="21600" fill="none" extrusionOk="0">
                  <a:moveTo>
                    <a:pt x="-1" y="889"/>
                  </a:moveTo>
                  <a:cubicBezTo>
                    <a:pt x="1991" y="299"/>
                    <a:pt x="4058" y="-1"/>
                    <a:pt x="6136" y="0"/>
                  </a:cubicBezTo>
                  <a:cubicBezTo>
                    <a:pt x="16596" y="0"/>
                    <a:pt x="25553" y="7495"/>
                    <a:pt x="27397" y="17792"/>
                  </a:cubicBezTo>
                </a:path>
                <a:path w="27398" h="21600" stroke="0" extrusionOk="0">
                  <a:moveTo>
                    <a:pt x="-1" y="889"/>
                  </a:moveTo>
                  <a:cubicBezTo>
                    <a:pt x="1991" y="299"/>
                    <a:pt x="4058" y="-1"/>
                    <a:pt x="6136" y="0"/>
                  </a:cubicBezTo>
                  <a:cubicBezTo>
                    <a:pt x="16596" y="0"/>
                    <a:pt x="25553" y="7495"/>
                    <a:pt x="27397" y="17792"/>
                  </a:cubicBezTo>
                  <a:lnTo>
                    <a:pt x="6136" y="21600"/>
                  </a:lnTo>
                  <a:close/>
                </a:path>
              </a:pathLst>
            </a:custGeom>
            <a:noFill/>
            <a:ln w="7778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6635751" y="3214688"/>
              <a:ext cx="179388" cy="320675"/>
            </a:xfrm>
            <a:custGeom>
              <a:avLst/>
              <a:gdLst>
                <a:gd name="T0" fmla="*/ 73 w 113"/>
                <a:gd name="T1" fmla="*/ 202 h 202"/>
                <a:gd name="T2" fmla="*/ 113 w 113"/>
                <a:gd name="T3" fmla="*/ 0 h 202"/>
                <a:gd name="T4" fmla="*/ 0 w 113"/>
                <a:gd name="T5" fmla="*/ 8 h 202"/>
                <a:gd name="T6" fmla="*/ 73 w 113"/>
                <a:gd name="T7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202">
                  <a:moveTo>
                    <a:pt x="73" y="202"/>
                  </a:moveTo>
                  <a:lnTo>
                    <a:pt x="113" y="0"/>
                  </a:lnTo>
                  <a:lnTo>
                    <a:pt x="0" y="8"/>
                  </a:lnTo>
                  <a:lnTo>
                    <a:pt x="73" y="202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6507163" y="3125788"/>
              <a:ext cx="2317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-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2134526" y="3512316"/>
            <a:ext cx="2545536" cy="2974878"/>
            <a:chOff x="4410076" y="3157538"/>
            <a:chExt cx="2328863" cy="2689225"/>
          </a:xfrm>
        </p:grpSpPr>
        <p:sp>
          <p:nvSpPr>
            <p:cNvPr id="27" name="Arc 27"/>
            <p:cNvSpPr>
              <a:spLocks/>
            </p:cNvSpPr>
            <p:nvPr/>
          </p:nvSpPr>
          <p:spPr bwMode="auto">
            <a:xfrm>
              <a:off x="4410076" y="3157538"/>
              <a:ext cx="2328863" cy="2359025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904 w 20904"/>
                <a:gd name="T1" fmla="*/ 5440 h 21167"/>
                <a:gd name="T2" fmla="*/ 4303 w 20904"/>
                <a:gd name="T3" fmla="*/ 21167 h 21167"/>
                <a:gd name="T4" fmla="*/ 0 w 20904"/>
                <a:gd name="T5" fmla="*/ 0 h 2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04" h="21167" fill="none" extrusionOk="0">
                  <a:moveTo>
                    <a:pt x="20903" y="5439"/>
                  </a:moveTo>
                  <a:cubicBezTo>
                    <a:pt x="18826" y="13421"/>
                    <a:pt x="12385" y="19524"/>
                    <a:pt x="4303" y="21167"/>
                  </a:cubicBezTo>
                </a:path>
                <a:path w="20904" h="21167" stroke="0" extrusionOk="0">
                  <a:moveTo>
                    <a:pt x="20903" y="5439"/>
                  </a:moveTo>
                  <a:cubicBezTo>
                    <a:pt x="18826" y="13421"/>
                    <a:pt x="12385" y="19524"/>
                    <a:pt x="4303" y="2116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7778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595813" y="5435600"/>
              <a:ext cx="307975" cy="166688"/>
            </a:xfrm>
            <a:custGeom>
              <a:avLst/>
              <a:gdLst>
                <a:gd name="T0" fmla="*/ 0 w 194"/>
                <a:gd name="T1" fmla="*/ 81 h 105"/>
                <a:gd name="T2" fmla="*/ 194 w 194"/>
                <a:gd name="T3" fmla="*/ 105 h 105"/>
                <a:gd name="T4" fmla="*/ 178 w 194"/>
                <a:gd name="T5" fmla="*/ 0 h 105"/>
                <a:gd name="T6" fmla="*/ 0 w 194"/>
                <a:gd name="T7" fmla="*/ 8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" h="105">
                  <a:moveTo>
                    <a:pt x="0" y="81"/>
                  </a:moveTo>
                  <a:lnTo>
                    <a:pt x="194" y="105"/>
                  </a:lnTo>
                  <a:lnTo>
                    <a:pt x="178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852988" y="5589588"/>
              <a:ext cx="2317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829" y="2774062"/>
            <a:ext cx="454837" cy="45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117" y="4853547"/>
            <a:ext cx="453080" cy="45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313" y="3656159"/>
            <a:ext cx="454837" cy="45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5796136" y="1640861"/>
            <a:ext cx="2849450" cy="47089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世人越解決人生不滿足的問題，常常越陷入追逐名利的短視之中，而非追求重生與更新的根本解決之道，以致於最後不但沒有解決人生不滿足的問題，反而更傷害了自身的智慧及啟示之靈，而讓自己在重生與更新的追求上更為渺茫。一般世人常常受制於此「系統」，不易脫離這個捨本逐末的惡性循環，除非靠著主的憐憫與恩典，才有可能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839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/>
          <p:cNvSpPr>
            <a:spLocks noChangeAspect="1" noChangeArrowheads="1" noTextEdit="1"/>
          </p:cNvSpPr>
          <p:nvPr/>
        </p:nvSpPr>
        <p:spPr bwMode="auto">
          <a:xfrm>
            <a:off x="333375" y="1196975"/>
            <a:ext cx="8286750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979488" y="2790825"/>
            <a:ext cx="9715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對主經歷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606675" y="1560513"/>
            <a:ext cx="9556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得救更新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965575" y="2912269"/>
            <a:ext cx="9953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召會生活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338388" y="4249738"/>
            <a:ext cx="100806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奉獻服侍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3286125" y="1728788"/>
            <a:ext cx="1163638" cy="1163637"/>
            <a:chOff x="2952750" y="1728788"/>
            <a:chExt cx="1163638" cy="1163637"/>
          </a:xfrm>
        </p:grpSpPr>
        <p:grpSp>
          <p:nvGrpSpPr>
            <p:cNvPr id="2" name="群組 1"/>
            <p:cNvGrpSpPr/>
            <p:nvPr/>
          </p:nvGrpSpPr>
          <p:grpSpPr>
            <a:xfrm>
              <a:off x="2952750" y="1728788"/>
              <a:ext cx="1163638" cy="1163637"/>
              <a:chOff x="2952750" y="1728788"/>
              <a:chExt cx="1163638" cy="1163637"/>
            </a:xfrm>
          </p:grpSpPr>
          <p:sp>
            <p:nvSpPr>
              <p:cNvPr id="10" name="Arc 12"/>
              <p:cNvSpPr>
                <a:spLocks/>
              </p:cNvSpPr>
              <p:nvPr/>
            </p:nvSpPr>
            <p:spPr bwMode="auto">
              <a:xfrm>
                <a:off x="2952750" y="1728788"/>
                <a:ext cx="1103313" cy="1089025"/>
              </a:xfrm>
              <a:custGeom>
                <a:avLst/>
                <a:gdLst>
                  <a:gd name="G0" fmla="+- 0 0 0"/>
                  <a:gd name="G1" fmla="+- 21212 0 0"/>
                  <a:gd name="G2" fmla="+- 21600 0 0"/>
                  <a:gd name="T0" fmla="*/ 4074 w 21486"/>
                  <a:gd name="T1" fmla="*/ 0 h 21212"/>
                  <a:gd name="T2" fmla="*/ 21486 w 21486"/>
                  <a:gd name="T3" fmla="*/ 18999 h 21212"/>
                  <a:gd name="T4" fmla="*/ 0 w 21486"/>
                  <a:gd name="T5" fmla="*/ 21212 h 21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86" h="21212" fill="none" extrusionOk="0">
                    <a:moveTo>
                      <a:pt x="4074" y="-1"/>
                    </a:moveTo>
                    <a:cubicBezTo>
                      <a:pt x="13434" y="1797"/>
                      <a:pt x="20509" y="9517"/>
                      <a:pt x="21486" y="18998"/>
                    </a:cubicBezTo>
                  </a:path>
                  <a:path w="21486" h="21212" stroke="0" extrusionOk="0">
                    <a:moveTo>
                      <a:pt x="4074" y="-1"/>
                    </a:moveTo>
                    <a:cubicBezTo>
                      <a:pt x="13434" y="1797"/>
                      <a:pt x="20509" y="9517"/>
                      <a:pt x="21486" y="18998"/>
                    </a:cubicBezTo>
                    <a:lnTo>
                      <a:pt x="0" y="21212"/>
                    </a:lnTo>
                    <a:close/>
                  </a:path>
                </a:pathLst>
              </a:cu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" name="Freeform 13"/>
              <p:cNvSpPr>
                <a:spLocks/>
              </p:cNvSpPr>
              <p:nvPr/>
            </p:nvSpPr>
            <p:spPr bwMode="auto">
              <a:xfrm>
                <a:off x="4008438" y="2689225"/>
                <a:ext cx="107950" cy="203200"/>
              </a:xfrm>
              <a:custGeom>
                <a:avLst/>
                <a:gdLst>
                  <a:gd name="T0" fmla="*/ 34 w 68"/>
                  <a:gd name="T1" fmla="*/ 128 h 128"/>
                  <a:gd name="T2" fmla="*/ 68 w 68"/>
                  <a:gd name="T3" fmla="*/ 9 h 128"/>
                  <a:gd name="T4" fmla="*/ 0 w 68"/>
                  <a:gd name="T5" fmla="*/ 0 h 128"/>
                  <a:gd name="T6" fmla="*/ 34 w 68"/>
                  <a:gd name="T7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28">
                    <a:moveTo>
                      <a:pt x="34" y="128"/>
                    </a:moveTo>
                    <a:lnTo>
                      <a:pt x="68" y="9"/>
                    </a:lnTo>
                    <a:lnTo>
                      <a:pt x="0" y="0"/>
                    </a:lnTo>
                    <a:lnTo>
                      <a:pt x="34" y="128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3833813" y="2595563"/>
              <a:ext cx="215900" cy="25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3165475" y="3133725"/>
            <a:ext cx="1231900" cy="1587501"/>
            <a:chOff x="2832100" y="3133725"/>
            <a:chExt cx="1231900" cy="1587501"/>
          </a:xfrm>
        </p:grpSpPr>
        <p:sp>
          <p:nvSpPr>
            <p:cNvPr id="13" name="Arc 15"/>
            <p:cNvSpPr>
              <a:spLocks/>
            </p:cNvSpPr>
            <p:nvPr/>
          </p:nvSpPr>
          <p:spPr bwMode="auto">
            <a:xfrm>
              <a:off x="2832100" y="3133725"/>
              <a:ext cx="1231900" cy="1255713"/>
            </a:xfrm>
            <a:custGeom>
              <a:avLst/>
              <a:gdLst>
                <a:gd name="G0" fmla="+- 0 0 0"/>
                <a:gd name="G1" fmla="+- 836 0 0"/>
                <a:gd name="G2" fmla="+- 21600 0 0"/>
                <a:gd name="T0" fmla="*/ 21584 w 21600"/>
                <a:gd name="T1" fmla="*/ 0 h 22044"/>
                <a:gd name="T2" fmla="*/ 4098 w 21600"/>
                <a:gd name="T3" fmla="*/ 22044 h 22044"/>
                <a:gd name="T4" fmla="*/ 0 w 21600"/>
                <a:gd name="T5" fmla="*/ 836 h 22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044" fill="none" extrusionOk="0">
                  <a:moveTo>
                    <a:pt x="21583" y="0"/>
                  </a:moveTo>
                  <a:cubicBezTo>
                    <a:pt x="21594" y="278"/>
                    <a:pt x="21600" y="557"/>
                    <a:pt x="21600" y="836"/>
                  </a:cubicBezTo>
                  <a:cubicBezTo>
                    <a:pt x="21600" y="11185"/>
                    <a:pt x="14259" y="20080"/>
                    <a:pt x="4097" y="22043"/>
                  </a:cubicBezTo>
                </a:path>
                <a:path w="21600" h="22044" stroke="0" extrusionOk="0">
                  <a:moveTo>
                    <a:pt x="21583" y="0"/>
                  </a:moveTo>
                  <a:cubicBezTo>
                    <a:pt x="21594" y="278"/>
                    <a:pt x="21600" y="557"/>
                    <a:pt x="21600" y="836"/>
                  </a:cubicBezTo>
                  <a:cubicBezTo>
                    <a:pt x="21600" y="11185"/>
                    <a:pt x="14259" y="20080"/>
                    <a:pt x="4097" y="22043"/>
                  </a:cubicBezTo>
                  <a:lnTo>
                    <a:pt x="0" y="836"/>
                  </a:lnTo>
                  <a:close/>
                </a:path>
              </a:pathLst>
            </a:custGeom>
            <a:noFill/>
            <a:ln w="1270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892425" y="4344988"/>
              <a:ext cx="188913" cy="106363"/>
            </a:xfrm>
            <a:custGeom>
              <a:avLst/>
              <a:gdLst>
                <a:gd name="T0" fmla="*/ 0 w 119"/>
                <a:gd name="T1" fmla="*/ 42 h 67"/>
                <a:gd name="T2" fmla="*/ 119 w 119"/>
                <a:gd name="T3" fmla="*/ 67 h 67"/>
                <a:gd name="T4" fmla="*/ 110 w 119"/>
                <a:gd name="T5" fmla="*/ 0 h 67"/>
                <a:gd name="T6" fmla="*/ 0 w 119"/>
                <a:gd name="T7" fmla="*/ 4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" h="67">
                  <a:moveTo>
                    <a:pt x="0" y="42"/>
                  </a:moveTo>
                  <a:lnTo>
                    <a:pt x="119" y="67"/>
                  </a:lnTo>
                  <a:lnTo>
                    <a:pt x="11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013075" y="4465638"/>
              <a:ext cx="215900" cy="25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1041" name="群組 1040"/>
          <p:cNvGrpSpPr/>
          <p:nvPr/>
        </p:nvGrpSpPr>
        <p:grpSpPr>
          <a:xfrm>
            <a:off x="1073150" y="3013075"/>
            <a:ext cx="1312863" cy="1397001"/>
            <a:chOff x="739775" y="3013075"/>
            <a:chExt cx="1312863" cy="1397001"/>
          </a:xfrm>
        </p:grpSpPr>
        <p:grpSp>
          <p:nvGrpSpPr>
            <p:cNvPr id="1026" name="群組 1025"/>
            <p:cNvGrpSpPr/>
            <p:nvPr/>
          </p:nvGrpSpPr>
          <p:grpSpPr>
            <a:xfrm>
              <a:off x="914400" y="3013075"/>
              <a:ext cx="1138238" cy="1397001"/>
              <a:chOff x="914400" y="3013075"/>
              <a:chExt cx="1138238" cy="1397001"/>
            </a:xfrm>
          </p:grpSpPr>
          <p:sp>
            <p:nvSpPr>
              <p:cNvPr id="16" name="Arc 18"/>
              <p:cNvSpPr>
                <a:spLocks/>
              </p:cNvSpPr>
              <p:nvPr/>
            </p:nvSpPr>
            <p:spPr bwMode="auto">
              <a:xfrm>
                <a:off x="968375" y="3189288"/>
                <a:ext cx="1084263" cy="1220788"/>
              </a:xfrm>
              <a:custGeom>
                <a:avLst/>
                <a:gdLst>
                  <a:gd name="G0" fmla="+- 21600 0 0"/>
                  <a:gd name="G1" fmla="+- 2793 0 0"/>
                  <a:gd name="G2" fmla="+- 21600 0 0"/>
                  <a:gd name="T0" fmla="*/ 20116 w 21600"/>
                  <a:gd name="T1" fmla="*/ 24342 h 24342"/>
                  <a:gd name="T2" fmla="*/ 181 w 21600"/>
                  <a:gd name="T3" fmla="*/ 0 h 24342"/>
                  <a:gd name="T4" fmla="*/ 21600 w 21600"/>
                  <a:gd name="T5" fmla="*/ 2793 h 24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4342" fill="none" extrusionOk="0">
                    <a:moveTo>
                      <a:pt x="20116" y="24341"/>
                    </a:moveTo>
                    <a:cubicBezTo>
                      <a:pt x="8789" y="23561"/>
                      <a:pt x="0" y="14146"/>
                      <a:pt x="0" y="2793"/>
                    </a:cubicBezTo>
                    <a:cubicBezTo>
                      <a:pt x="-1" y="1859"/>
                      <a:pt x="60" y="926"/>
                      <a:pt x="181" y="0"/>
                    </a:cubicBezTo>
                  </a:path>
                  <a:path w="21600" h="24342" stroke="0" extrusionOk="0">
                    <a:moveTo>
                      <a:pt x="20116" y="24341"/>
                    </a:moveTo>
                    <a:cubicBezTo>
                      <a:pt x="8789" y="23561"/>
                      <a:pt x="0" y="14146"/>
                      <a:pt x="0" y="2793"/>
                    </a:cubicBezTo>
                    <a:cubicBezTo>
                      <a:pt x="-1" y="1859"/>
                      <a:pt x="60" y="926"/>
                      <a:pt x="181" y="0"/>
                    </a:cubicBezTo>
                    <a:lnTo>
                      <a:pt x="21600" y="2793"/>
                    </a:lnTo>
                    <a:close/>
                  </a:path>
                </a:pathLst>
              </a:cu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7" name="Freeform 19"/>
              <p:cNvSpPr>
                <a:spLocks/>
              </p:cNvSpPr>
              <p:nvPr/>
            </p:nvSpPr>
            <p:spPr bwMode="auto">
              <a:xfrm>
                <a:off x="914400" y="3013075"/>
                <a:ext cx="107950" cy="187325"/>
              </a:xfrm>
              <a:custGeom>
                <a:avLst/>
                <a:gdLst>
                  <a:gd name="T0" fmla="*/ 68 w 68"/>
                  <a:gd name="T1" fmla="*/ 0 h 118"/>
                  <a:gd name="T2" fmla="*/ 0 w 68"/>
                  <a:gd name="T3" fmla="*/ 101 h 118"/>
                  <a:gd name="T4" fmla="*/ 68 w 68"/>
                  <a:gd name="T5" fmla="*/ 118 h 118"/>
                  <a:gd name="T6" fmla="*/ 68 w 68"/>
                  <a:gd name="T7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18">
                    <a:moveTo>
                      <a:pt x="68" y="0"/>
                    </a:moveTo>
                    <a:lnTo>
                      <a:pt x="0" y="101"/>
                    </a:lnTo>
                    <a:lnTo>
                      <a:pt x="68" y="118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739775" y="3040063"/>
              <a:ext cx="215900" cy="25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1040" name="群組 1039"/>
          <p:cNvGrpSpPr/>
          <p:nvPr/>
        </p:nvGrpSpPr>
        <p:grpSpPr>
          <a:xfrm>
            <a:off x="1395413" y="1331913"/>
            <a:ext cx="1184275" cy="1439863"/>
            <a:chOff x="1062038" y="1331913"/>
            <a:chExt cx="1184275" cy="1439863"/>
          </a:xfrm>
        </p:grpSpPr>
        <p:grpSp>
          <p:nvGrpSpPr>
            <p:cNvPr id="1027" name="群組 1026"/>
            <p:cNvGrpSpPr/>
            <p:nvPr/>
          </p:nvGrpSpPr>
          <p:grpSpPr>
            <a:xfrm>
              <a:off x="1062038" y="1560513"/>
              <a:ext cx="1184275" cy="1211263"/>
              <a:chOff x="1062038" y="1560513"/>
              <a:chExt cx="1184275" cy="1211263"/>
            </a:xfrm>
          </p:grpSpPr>
          <p:sp>
            <p:nvSpPr>
              <p:cNvPr id="19" name="Arc 21"/>
              <p:cNvSpPr>
                <a:spLocks/>
              </p:cNvSpPr>
              <p:nvPr/>
            </p:nvSpPr>
            <p:spPr bwMode="auto">
              <a:xfrm>
                <a:off x="1062038" y="1620838"/>
                <a:ext cx="1111250" cy="1150938"/>
              </a:xfrm>
              <a:custGeom>
                <a:avLst/>
                <a:gdLst>
                  <a:gd name="G0" fmla="+- 21600 0 0"/>
                  <a:gd name="G1" fmla="+- 21486 0 0"/>
                  <a:gd name="G2" fmla="+- 21600 0 0"/>
                  <a:gd name="T0" fmla="*/ 19 w 21600"/>
                  <a:gd name="T1" fmla="*/ 22392 h 22392"/>
                  <a:gd name="T2" fmla="*/ 19388 w 21600"/>
                  <a:gd name="T3" fmla="*/ 0 h 22392"/>
                  <a:gd name="T4" fmla="*/ 21600 w 21600"/>
                  <a:gd name="T5" fmla="*/ 21486 h 22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392" fill="none" extrusionOk="0">
                    <a:moveTo>
                      <a:pt x="19" y="22391"/>
                    </a:moveTo>
                    <a:cubicBezTo>
                      <a:pt x="6" y="22090"/>
                      <a:pt x="0" y="21788"/>
                      <a:pt x="0" y="21486"/>
                    </a:cubicBezTo>
                    <a:cubicBezTo>
                      <a:pt x="-1" y="10413"/>
                      <a:pt x="8373" y="1133"/>
                      <a:pt x="19387" y="-1"/>
                    </a:cubicBezTo>
                  </a:path>
                  <a:path w="21600" h="22392" stroke="0" extrusionOk="0">
                    <a:moveTo>
                      <a:pt x="19" y="22391"/>
                    </a:moveTo>
                    <a:cubicBezTo>
                      <a:pt x="6" y="22090"/>
                      <a:pt x="0" y="21788"/>
                      <a:pt x="0" y="21486"/>
                    </a:cubicBezTo>
                    <a:cubicBezTo>
                      <a:pt x="-1" y="10413"/>
                      <a:pt x="8373" y="1133"/>
                      <a:pt x="19387" y="-1"/>
                    </a:cubicBezTo>
                    <a:lnTo>
                      <a:pt x="21600" y="21486"/>
                    </a:lnTo>
                    <a:close/>
                  </a:path>
                </a:pathLst>
              </a:cu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0" name="Freeform 22"/>
              <p:cNvSpPr>
                <a:spLocks/>
              </p:cNvSpPr>
              <p:nvPr/>
            </p:nvSpPr>
            <p:spPr bwMode="auto">
              <a:xfrm>
                <a:off x="2044700" y="1560513"/>
                <a:ext cx="201613" cy="107950"/>
              </a:xfrm>
              <a:custGeom>
                <a:avLst/>
                <a:gdLst>
                  <a:gd name="T0" fmla="*/ 127 w 127"/>
                  <a:gd name="T1" fmla="*/ 42 h 68"/>
                  <a:gd name="T2" fmla="*/ 9 w 127"/>
                  <a:gd name="T3" fmla="*/ 0 h 68"/>
                  <a:gd name="T4" fmla="*/ 0 w 127"/>
                  <a:gd name="T5" fmla="*/ 68 h 68"/>
                  <a:gd name="T6" fmla="*/ 127 w 127"/>
                  <a:gd name="T7" fmla="*/ 42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7" h="68">
                    <a:moveTo>
                      <a:pt x="127" y="42"/>
                    </a:moveTo>
                    <a:lnTo>
                      <a:pt x="9" y="0"/>
                    </a:lnTo>
                    <a:lnTo>
                      <a:pt x="0" y="68"/>
                    </a:lnTo>
                    <a:lnTo>
                      <a:pt x="127" y="42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2005013" y="1331913"/>
              <a:ext cx="215900" cy="25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5862638" y="1587501"/>
            <a:ext cx="9413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脫離世界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7207250" y="3013074"/>
            <a:ext cx="93848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撒但綑綁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5688013" y="4318000"/>
            <a:ext cx="88741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軟弱墮落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pSp>
        <p:nvGrpSpPr>
          <p:cNvPr id="1039" name="群組 1038"/>
          <p:cNvGrpSpPr/>
          <p:nvPr/>
        </p:nvGrpSpPr>
        <p:grpSpPr>
          <a:xfrm>
            <a:off x="4440238" y="1492250"/>
            <a:ext cx="1644650" cy="1971675"/>
            <a:chOff x="4106863" y="1492250"/>
            <a:chExt cx="1644650" cy="1971675"/>
          </a:xfrm>
        </p:grpSpPr>
        <p:grpSp>
          <p:nvGrpSpPr>
            <p:cNvPr id="1034" name="群組 1033"/>
            <p:cNvGrpSpPr/>
            <p:nvPr/>
          </p:nvGrpSpPr>
          <p:grpSpPr>
            <a:xfrm>
              <a:off x="4106863" y="1720850"/>
              <a:ext cx="1644650" cy="1743075"/>
              <a:chOff x="4106863" y="1720850"/>
              <a:chExt cx="1644650" cy="1743075"/>
            </a:xfrm>
          </p:grpSpPr>
          <p:sp>
            <p:nvSpPr>
              <p:cNvPr id="26" name="Line 28"/>
              <p:cNvSpPr>
                <a:spLocks noChangeShapeType="1"/>
              </p:cNvSpPr>
              <p:nvPr/>
            </p:nvSpPr>
            <p:spPr bwMode="auto">
              <a:xfrm flipH="1" flipV="1">
                <a:off x="4627563" y="1897063"/>
                <a:ext cx="215900" cy="295275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7" name="Line 29"/>
              <p:cNvSpPr>
                <a:spLocks noChangeShapeType="1"/>
              </p:cNvSpPr>
              <p:nvPr/>
            </p:nvSpPr>
            <p:spPr bwMode="auto">
              <a:xfrm flipH="1" flipV="1">
                <a:off x="4654550" y="1870075"/>
                <a:ext cx="215900" cy="295275"/>
              </a:xfrm>
              <a:prstGeom prst="line">
                <a:avLst/>
              </a:prstGeom>
              <a:noFill/>
              <a:ln w="26988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grpSp>
            <p:nvGrpSpPr>
              <p:cNvPr id="1028" name="群組 1027"/>
              <p:cNvGrpSpPr/>
              <p:nvPr/>
            </p:nvGrpSpPr>
            <p:grpSpPr>
              <a:xfrm>
                <a:off x="4106863" y="1720850"/>
                <a:ext cx="1644650" cy="1743075"/>
                <a:chOff x="4106863" y="1720850"/>
                <a:chExt cx="1644650" cy="1743075"/>
              </a:xfrm>
            </p:grpSpPr>
            <p:sp>
              <p:nvSpPr>
                <p:cNvPr id="25" name="Arc 27"/>
                <p:cNvSpPr>
                  <a:spLocks/>
                </p:cNvSpPr>
                <p:nvPr/>
              </p:nvSpPr>
              <p:spPr bwMode="auto">
                <a:xfrm>
                  <a:off x="4106863" y="1787525"/>
                  <a:ext cx="1644650" cy="1676400"/>
                </a:xfrm>
                <a:custGeom>
                  <a:avLst/>
                  <a:gdLst>
                    <a:gd name="G0" fmla="+- 20390 0 0"/>
                    <a:gd name="G1" fmla="+- 20784 0 0"/>
                    <a:gd name="G2" fmla="+- 21600 0 0"/>
                    <a:gd name="T0" fmla="*/ 0 w 20390"/>
                    <a:gd name="T1" fmla="*/ 13657 h 20784"/>
                    <a:gd name="T2" fmla="*/ 14510 w 20390"/>
                    <a:gd name="T3" fmla="*/ 0 h 20784"/>
                    <a:gd name="T4" fmla="*/ 20390 w 20390"/>
                    <a:gd name="T5" fmla="*/ 20784 h 207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390" h="20784" fill="none" extrusionOk="0">
                      <a:moveTo>
                        <a:pt x="-1" y="13656"/>
                      </a:moveTo>
                      <a:cubicBezTo>
                        <a:pt x="2322" y="7012"/>
                        <a:pt x="7736" y="1915"/>
                        <a:pt x="14509" y="-1"/>
                      </a:cubicBezTo>
                    </a:path>
                    <a:path w="20390" h="20784" stroke="0" extrusionOk="0">
                      <a:moveTo>
                        <a:pt x="-1" y="13656"/>
                      </a:moveTo>
                      <a:cubicBezTo>
                        <a:pt x="2322" y="7012"/>
                        <a:pt x="7736" y="1915"/>
                        <a:pt x="14509" y="-1"/>
                      </a:cubicBezTo>
                      <a:lnTo>
                        <a:pt x="20390" y="20784"/>
                      </a:lnTo>
                      <a:close/>
                    </a:path>
                  </a:pathLst>
                </a:custGeom>
                <a:noFill/>
                <a:ln w="26988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8" name="Freeform 30"/>
                <p:cNvSpPr>
                  <a:spLocks/>
                </p:cNvSpPr>
                <p:nvPr/>
              </p:nvSpPr>
              <p:spPr bwMode="auto">
                <a:xfrm>
                  <a:off x="5259388" y="1720850"/>
                  <a:ext cx="242888" cy="122238"/>
                </a:xfrm>
                <a:custGeom>
                  <a:avLst/>
                  <a:gdLst>
                    <a:gd name="T0" fmla="*/ 153 w 153"/>
                    <a:gd name="T1" fmla="*/ 17 h 77"/>
                    <a:gd name="T2" fmla="*/ 0 w 153"/>
                    <a:gd name="T3" fmla="*/ 0 h 77"/>
                    <a:gd name="T4" fmla="*/ 17 w 153"/>
                    <a:gd name="T5" fmla="*/ 77 h 77"/>
                    <a:gd name="T6" fmla="*/ 153 w 153"/>
                    <a:gd name="T7" fmla="*/ 17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3" h="77">
                      <a:moveTo>
                        <a:pt x="153" y="17"/>
                      </a:moveTo>
                      <a:lnTo>
                        <a:pt x="0" y="0"/>
                      </a:lnTo>
                      <a:lnTo>
                        <a:pt x="17" y="77"/>
                      </a:lnTo>
                      <a:lnTo>
                        <a:pt x="153" y="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270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5192713" y="1492250"/>
              <a:ext cx="215900" cy="25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1036" name="群組 1035"/>
          <p:cNvGrpSpPr/>
          <p:nvPr/>
        </p:nvGrpSpPr>
        <p:grpSpPr>
          <a:xfrm>
            <a:off x="6367463" y="1782763"/>
            <a:ext cx="1581150" cy="1196975"/>
            <a:chOff x="6034088" y="1782763"/>
            <a:chExt cx="1581150" cy="1196975"/>
          </a:xfrm>
        </p:grpSpPr>
        <p:grpSp>
          <p:nvGrpSpPr>
            <p:cNvPr id="1035" name="群組 1034"/>
            <p:cNvGrpSpPr/>
            <p:nvPr/>
          </p:nvGrpSpPr>
          <p:grpSpPr>
            <a:xfrm>
              <a:off x="6034088" y="1782763"/>
              <a:ext cx="1311275" cy="1196975"/>
              <a:chOff x="6034088" y="1782763"/>
              <a:chExt cx="1311275" cy="1196975"/>
            </a:xfrm>
          </p:grpSpPr>
          <p:sp>
            <p:nvSpPr>
              <p:cNvPr id="30" name="Arc 32"/>
              <p:cNvSpPr>
                <a:spLocks/>
              </p:cNvSpPr>
              <p:nvPr/>
            </p:nvSpPr>
            <p:spPr bwMode="auto">
              <a:xfrm>
                <a:off x="6034088" y="1782763"/>
                <a:ext cx="1236663" cy="1196975"/>
              </a:xfrm>
              <a:custGeom>
                <a:avLst/>
                <a:gdLst>
                  <a:gd name="G0" fmla="+- 0 0 0"/>
                  <a:gd name="G1" fmla="+- 20564 0 0"/>
                  <a:gd name="G2" fmla="+- 21600 0 0"/>
                  <a:gd name="T0" fmla="*/ 6608 w 21220"/>
                  <a:gd name="T1" fmla="*/ 0 h 20564"/>
                  <a:gd name="T2" fmla="*/ 21220 w 21220"/>
                  <a:gd name="T3" fmla="*/ 16531 h 20564"/>
                  <a:gd name="T4" fmla="*/ 0 w 21220"/>
                  <a:gd name="T5" fmla="*/ 20564 h 20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220" h="20564" fill="none" extrusionOk="0">
                    <a:moveTo>
                      <a:pt x="6608" y="-1"/>
                    </a:moveTo>
                    <a:cubicBezTo>
                      <a:pt x="14138" y="2419"/>
                      <a:pt x="19743" y="8760"/>
                      <a:pt x="21220" y="16530"/>
                    </a:cubicBezTo>
                  </a:path>
                  <a:path w="21220" h="20564" stroke="0" extrusionOk="0">
                    <a:moveTo>
                      <a:pt x="6608" y="-1"/>
                    </a:moveTo>
                    <a:cubicBezTo>
                      <a:pt x="14138" y="2419"/>
                      <a:pt x="19743" y="8760"/>
                      <a:pt x="21220" y="16530"/>
                    </a:cubicBezTo>
                    <a:lnTo>
                      <a:pt x="0" y="20564"/>
                    </a:lnTo>
                    <a:close/>
                  </a:path>
                </a:pathLst>
              </a:custGeom>
              <a:noFill/>
              <a:ln w="26988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1" name="Freeform 33"/>
              <p:cNvSpPr>
                <a:spLocks/>
              </p:cNvSpPr>
              <p:nvPr/>
            </p:nvSpPr>
            <p:spPr bwMode="auto">
              <a:xfrm>
                <a:off x="7210425" y="2730500"/>
                <a:ext cx="134938" cy="241300"/>
              </a:xfrm>
              <a:custGeom>
                <a:avLst/>
                <a:gdLst>
                  <a:gd name="T0" fmla="*/ 51 w 85"/>
                  <a:gd name="T1" fmla="*/ 152 h 152"/>
                  <a:gd name="T2" fmla="*/ 85 w 85"/>
                  <a:gd name="T3" fmla="*/ 0 h 152"/>
                  <a:gd name="T4" fmla="*/ 0 w 85"/>
                  <a:gd name="T5" fmla="*/ 8 h 152"/>
                  <a:gd name="T6" fmla="*/ 51 w 85"/>
                  <a:gd name="T7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5" h="152">
                    <a:moveTo>
                      <a:pt x="51" y="152"/>
                    </a:moveTo>
                    <a:lnTo>
                      <a:pt x="85" y="0"/>
                    </a:lnTo>
                    <a:lnTo>
                      <a:pt x="0" y="8"/>
                    </a:lnTo>
                    <a:lnTo>
                      <a:pt x="51" y="152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1024" name="Rectangle 34"/>
            <p:cNvSpPr>
              <a:spLocks noChangeArrowheads="1"/>
            </p:cNvSpPr>
            <p:nvPr/>
          </p:nvSpPr>
          <p:spPr bwMode="auto">
            <a:xfrm>
              <a:off x="7399338" y="2636838"/>
              <a:ext cx="215900" cy="25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1037" name="群組 1036"/>
          <p:cNvGrpSpPr/>
          <p:nvPr/>
        </p:nvGrpSpPr>
        <p:grpSpPr>
          <a:xfrm>
            <a:off x="6246813" y="3046413"/>
            <a:ext cx="1368425" cy="1593850"/>
            <a:chOff x="5913438" y="3046413"/>
            <a:chExt cx="1368425" cy="1593850"/>
          </a:xfrm>
        </p:grpSpPr>
        <p:sp>
          <p:nvSpPr>
            <p:cNvPr id="1025" name="Arc 35"/>
            <p:cNvSpPr>
              <a:spLocks/>
            </p:cNvSpPr>
            <p:nvPr/>
          </p:nvSpPr>
          <p:spPr bwMode="auto">
            <a:xfrm>
              <a:off x="5913438" y="3046413"/>
              <a:ext cx="1368425" cy="1266825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441 w 21441"/>
                <a:gd name="T1" fmla="*/ 2620 h 19858"/>
                <a:gd name="T2" fmla="*/ 8499 w 21441"/>
                <a:gd name="T3" fmla="*/ 19858 h 19858"/>
                <a:gd name="T4" fmla="*/ 0 w 21441"/>
                <a:gd name="T5" fmla="*/ 0 h 19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41" h="19858" fill="none" extrusionOk="0">
                  <a:moveTo>
                    <a:pt x="21440" y="2619"/>
                  </a:moveTo>
                  <a:cubicBezTo>
                    <a:pt x="20506" y="10261"/>
                    <a:pt x="15576" y="16828"/>
                    <a:pt x="8498" y="19857"/>
                  </a:cubicBezTo>
                </a:path>
                <a:path w="21441" h="19858" stroke="0" extrusionOk="0">
                  <a:moveTo>
                    <a:pt x="21440" y="2619"/>
                  </a:moveTo>
                  <a:cubicBezTo>
                    <a:pt x="20506" y="10261"/>
                    <a:pt x="15576" y="16828"/>
                    <a:pt x="8498" y="1985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698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9" name="Freeform 36"/>
            <p:cNvSpPr>
              <a:spLocks/>
            </p:cNvSpPr>
            <p:nvPr/>
          </p:nvSpPr>
          <p:spPr bwMode="auto">
            <a:xfrm>
              <a:off x="6242050" y="4264025"/>
              <a:ext cx="228600" cy="133350"/>
            </a:xfrm>
            <a:custGeom>
              <a:avLst/>
              <a:gdLst>
                <a:gd name="T0" fmla="*/ 0 w 144"/>
                <a:gd name="T1" fmla="*/ 84 h 84"/>
                <a:gd name="T2" fmla="*/ 144 w 144"/>
                <a:gd name="T3" fmla="*/ 76 h 84"/>
                <a:gd name="T4" fmla="*/ 119 w 144"/>
                <a:gd name="T5" fmla="*/ 0 h 84"/>
                <a:gd name="T6" fmla="*/ 0 w 144"/>
                <a:gd name="T7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84">
                  <a:moveTo>
                    <a:pt x="0" y="84"/>
                  </a:moveTo>
                  <a:lnTo>
                    <a:pt x="144" y="76"/>
                  </a:lnTo>
                  <a:lnTo>
                    <a:pt x="119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0" name="Rectangle 37"/>
            <p:cNvSpPr>
              <a:spLocks noChangeArrowheads="1"/>
            </p:cNvSpPr>
            <p:nvPr/>
          </p:nvSpPr>
          <p:spPr bwMode="auto">
            <a:xfrm>
              <a:off x="6457950" y="4384675"/>
              <a:ext cx="215900" cy="25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+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pSp>
        <p:nvGrpSpPr>
          <p:cNvPr id="1038" name="群組 1037"/>
          <p:cNvGrpSpPr/>
          <p:nvPr/>
        </p:nvGrpSpPr>
        <p:grpSpPr>
          <a:xfrm>
            <a:off x="4437063" y="2549525"/>
            <a:ext cx="1768475" cy="1781175"/>
            <a:chOff x="4103688" y="2549525"/>
            <a:chExt cx="1768475" cy="1781175"/>
          </a:xfrm>
        </p:grpSpPr>
        <p:sp>
          <p:nvSpPr>
            <p:cNvPr id="1031" name="Arc 38"/>
            <p:cNvSpPr>
              <a:spLocks/>
            </p:cNvSpPr>
            <p:nvPr/>
          </p:nvSpPr>
          <p:spPr bwMode="auto">
            <a:xfrm>
              <a:off x="4183063" y="2549525"/>
              <a:ext cx="1689100" cy="1781175"/>
            </a:xfrm>
            <a:custGeom>
              <a:avLst/>
              <a:gdLst>
                <a:gd name="G0" fmla="+- 19580 0 0"/>
                <a:gd name="G1" fmla="+- 0 0 0"/>
                <a:gd name="G2" fmla="+- 21600 0 0"/>
                <a:gd name="T0" fmla="*/ 13268 w 19580"/>
                <a:gd name="T1" fmla="*/ 20657 h 20657"/>
                <a:gd name="T2" fmla="*/ 0 w 19580"/>
                <a:gd name="T3" fmla="*/ 9121 h 20657"/>
                <a:gd name="T4" fmla="*/ 19580 w 19580"/>
                <a:gd name="T5" fmla="*/ 0 h 20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80" h="20657" fill="none" extrusionOk="0">
                  <a:moveTo>
                    <a:pt x="13267" y="20657"/>
                  </a:moveTo>
                  <a:cubicBezTo>
                    <a:pt x="7409" y="18867"/>
                    <a:pt x="2586" y="14673"/>
                    <a:pt x="0" y="9120"/>
                  </a:cubicBezTo>
                </a:path>
                <a:path w="19580" h="20657" stroke="0" extrusionOk="0">
                  <a:moveTo>
                    <a:pt x="13267" y="20657"/>
                  </a:moveTo>
                  <a:cubicBezTo>
                    <a:pt x="7409" y="18867"/>
                    <a:pt x="2586" y="14673"/>
                    <a:pt x="0" y="9120"/>
                  </a:cubicBezTo>
                  <a:lnTo>
                    <a:pt x="19580" y="0"/>
                  </a:lnTo>
                  <a:close/>
                </a:path>
              </a:pathLst>
            </a:custGeom>
            <a:noFill/>
            <a:ln w="2698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2" name="Freeform 39"/>
            <p:cNvSpPr>
              <a:spLocks/>
            </p:cNvSpPr>
            <p:nvPr/>
          </p:nvSpPr>
          <p:spPr bwMode="auto">
            <a:xfrm>
              <a:off x="4103688" y="3133725"/>
              <a:ext cx="133350" cy="228600"/>
            </a:xfrm>
            <a:custGeom>
              <a:avLst/>
              <a:gdLst>
                <a:gd name="T0" fmla="*/ 0 w 84"/>
                <a:gd name="T1" fmla="*/ 0 h 144"/>
                <a:gd name="T2" fmla="*/ 8 w 84"/>
                <a:gd name="T3" fmla="*/ 144 h 144"/>
                <a:gd name="T4" fmla="*/ 84 w 84"/>
                <a:gd name="T5" fmla="*/ 119 h 144"/>
                <a:gd name="T6" fmla="*/ 0 w 84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144">
                  <a:moveTo>
                    <a:pt x="0" y="0"/>
                  </a:moveTo>
                  <a:lnTo>
                    <a:pt x="8" y="144"/>
                  </a:lnTo>
                  <a:lnTo>
                    <a:pt x="84" y="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3" name="Rectangle 40"/>
            <p:cNvSpPr>
              <a:spLocks noChangeArrowheads="1"/>
            </p:cNvSpPr>
            <p:nvPr/>
          </p:nvSpPr>
          <p:spPr bwMode="auto">
            <a:xfrm>
              <a:off x="4305300" y="3160713"/>
              <a:ext cx="215900" cy="25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  <a:cs typeface="新細明體" pitchFamily="18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-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8" y="2757488"/>
            <a:ext cx="430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613" y="2649538"/>
            <a:ext cx="4302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2" name="標題 1041"/>
          <p:cNvSpPr>
            <a:spLocks noGrp="1"/>
          </p:cNvSpPr>
          <p:nvPr>
            <p:ph type="title"/>
          </p:nvPr>
        </p:nvSpPr>
        <p:spPr>
          <a:xfrm>
            <a:off x="406400" y="53975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基督徒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上限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43" name="文字方塊 1042"/>
          <p:cNvSpPr txBox="1"/>
          <p:nvPr/>
        </p:nvSpPr>
        <p:spPr>
          <a:xfrm>
            <a:off x="865187" y="5445223"/>
            <a:ext cx="754697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人們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蒙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救贖之後，在成為召會常存果子的經歷上，至終必須經得起撒但各樣的綑綁與攻擊，否則很容易軟弱而離開召會生活。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362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187</Words>
  <Application>Microsoft Office PowerPoint</Application>
  <PresentationFormat>如螢幕大小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人的捨本逐末</vt:lpstr>
      <vt:lpstr>基督徒的成長上限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2014-02-02T10:05:18Z</dcterms:created>
  <dcterms:modified xsi:type="dcterms:W3CDTF">2014-02-02T12:45:03Z</dcterms:modified>
</cp:coreProperties>
</file>